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669088" cy="9926638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FFC746-1292-44DF-A2AF-E2D1CE0BC65B}" type="datetimeFigureOut">
              <a:rPr lang="da-DK" smtClean="0"/>
              <a:t>25-02-2019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39838"/>
            <a:ext cx="5954712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6465FF-20B0-45A5-8E34-4A0C8039807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07245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BBBEA3-BB30-4B76-9A88-E4B574C345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8C7A0BDA-E059-4F7B-A366-6CB697F167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0FBFC5B3-42B8-40FE-841F-340BF34C9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436B2-3874-41C8-A9E6-7FD8EBFB7CAC}" type="datetimeFigureOut">
              <a:rPr lang="da-DK" smtClean="0"/>
              <a:t>25-02-2019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FBE2D705-374E-4953-BCB5-FFA1CA453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33183703-703B-46AA-A53C-4AC9BE1AE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AAE5-7846-4F63-AB6B-0274297743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63416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F3AC05-DE9B-4DCB-A675-3E8ADC06A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9692A876-ED48-4513-B961-F864D664B8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5125B038-0C24-4713-A528-B1CF81F48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436B2-3874-41C8-A9E6-7FD8EBFB7CAC}" type="datetimeFigureOut">
              <a:rPr lang="da-DK" smtClean="0"/>
              <a:t>25-02-2019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0B108C37-7C80-4EB4-9350-D5644D816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B9BD29C0-A407-4410-93B5-F7E7A729B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AAE5-7846-4F63-AB6B-0274297743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01838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A51619B2-91A6-44DB-BDEC-B9E78AF89D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1F6E3F4F-6D8A-442A-A362-CF41CEC7AB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1E0EF52C-3FDE-4370-B9AA-9FD3F6BD7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436B2-3874-41C8-A9E6-7FD8EBFB7CAC}" type="datetimeFigureOut">
              <a:rPr lang="da-DK" smtClean="0"/>
              <a:t>25-02-2019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E5E785CA-1217-4534-8A59-EF242441C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00C035DE-AA43-4CB8-BB42-A9B064785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AAE5-7846-4F63-AB6B-0274297743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55842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CD8718-9C1A-42A2-806A-9938C7E33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EEA24A23-7C61-4B2A-BEBE-EFA394F882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BE3F4077-890E-4718-90AE-A031512F5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436B2-3874-41C8-A9E6-7FD8EBFB7CAC}" type="datetimeFigureOut">
              <a:rPr lang="da-DK" smtClean="0"/>
              <a:t>25-02-2019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3F9E4AA-6BE5-44DE-B0EF-BC4247949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1AEE6E61-2006-47B6-A611-57FA3E6D9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AAE5-7846-4F63-AB6B-0274297743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52790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E88E2D-AD99-46DC-9078-060598108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499E6C3A-7FFB-4444-9CEC-9E99DEFAB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6BA5833-6CCD-45F9-91B9-EF543E292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436B2-3874-41C8-A9E6-7FD8EBFB7CAC}" type="datetimeFigureOut">
              <a:rPr lang="da-DK" smtClean="0"/>
              <a:t>25-02-2019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6651C783-F72C-4D40-A1EB-D27471AFE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6EBDAF10-5266-4371-9437-DDF790DCC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AAE5-7846-4F63-AB6B-0274297743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62260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A60287-ECCF-4E9B-AFB1-80E03405B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8C81380F-9422-4C70-9AD8-A1C69D9CCB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F6174500-6E87-4C7F-8847-ACAD9CF455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CEBE9040-8D75-4AA4-8AD8-2D27AD9D3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436B2-3874-41C8-A9E6-7FD8EBFB7CAC}" type="datetimeFigureOut">
              <a:rPr lang="da-DK" smtClean="0"/>
              <a:t>25-02-2019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46AD46DF-D2A6-4632-B7A0-EB16474C0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53F88431-7164-4557-A309-7C739E401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AAE5-7846-4F63-AB6B-0274297743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4859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E0C1A7-E78A-45EF-81C3-1BED47115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9A70464C-4BB9-4B7C-A34D-371B5EF9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8C22B4D3-047E-49A0-A030-2C005864B3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8CA4AF35-4E93-4BDD-8F2C-5C0030B012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23596822-7119-43D8-8D0E-E07DD7B05A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5C62DC3F-9462-4148-BE07-07FB273B6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436B2-3874-41C8-A9E6-7FD8EBFB7CAC}" type="datetimeFigureOut">
              <a:rPr lang="da-DK" smtClean="0"/>
              <a:t>25-02-2019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4C89CB6F-3545-417B-8B4A-B4CB0AFD3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9E39349F-586D-47F8-8C6B-DECED2B9C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AAE5-7846-4F63-AB6B-0274297743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80104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43659A-D901-46A4-AF2C-3BA9EBA53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B138E14B-11AB-4543-9C1A-DA19D927D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436B2-3874-41C8-A9E6-7FD8EBFB7CAC}" type="datetimeFigureOut">
              <a:rPr lang="da-DK" smtClean="0"/>
              <a:t>25-02-2019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834F1416-91F8-429C-9A7F-CB3E67C62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C1D2E8D9-DE43-4A5B-B457-91FD9433E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AAE5-7846-4F63-AB6B-0274297743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51654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62D16326-F6A0-4335-8371-9C4E600A4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436B2-3874-41C8-A9E6-7FD8EBFB7CAC}" type="datetimeFigureOut">
              <a:rPr lang="da-DK" smtClean="0"/>
              <a:t>25-02-2019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17166179-7484-443D-95DB-99037835C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68791C88-FB11-49BE-B814-14ECEBD8F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AAE5-7846-4F63-AB6B-0274297743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33467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D37FF-F5D7-4D2F-AF30-BA234E522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1461E36E-7CAD-4B36-AF03-843D5C69D4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32806666-8A24-4ECC-9CE5-E5D46A51CD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17D488D7-0991-4957-82C1-D761575CC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436B2-3874-41C8-A9E6-7FD8EBFB7CAC}" type="datetimeFigureOut">
              <a:rPr lang="da-DK" smtClean="0"/>
              <a:t>25-02-2019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6135C189-FAA3-41CA-BBE3-9AD383E40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D029E3A0-C29D-42F3-86DF-9CC7ABC12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AAE5-7846-4F63-AB6B-0274297743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12689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153EDB-7E7E-4726-9343-B9D8C6BCC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9ECAC84F-3B6C-4A23-909C-9BE58FC1F5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1CC90237-1074-46C0-9D18-3E72113EB0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8A1E1B5A-02CA-4EAE-9A27-889B73423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436B2-3874-41C8-A9E6-7FD8EBFB7CAC}" type="datetimeFigureOut">
              <a:rPr lang="da-DK" smtClean="0"/>
              <a:t>25-02-2019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10E33FD5-38BC-4B1D-B592-FB77E728C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9A954FB4-DBA7-4402-A15F-3380E295E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5AAE5-7846-4F63-AB6B-0274297743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09438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E1692C80-3A49-4131-8938-A44611038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C647207F-E555-4EB2-ADC6-8CB3EFED64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58773AB0-FAD1-4C37-87D1-F173C660CA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436B2-3874-41C8-A9E6-7FD8EBFB7CAC}" type="datetimeFigureOut">
              <a:rPr lang="da-DK" smtClean="0"/>
              <a:t>25-02-2019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A1E19FDE-95D8-46F2-9967-95E32BAAA8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E91D0651-E1DC-4EBF-832A-DD283ED9A3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5AAE5-7846-4F63-AB6B-0274297743A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6064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12AC06-34D9-4A8E-A9E4-F8333616F7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a-DK" dirty="0"/>
              <a:t>Politik for udbetaling af kørselsgodtgørelse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B236E95C-327E-43B5-98C3-380FF90D39E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err="1"/>
              <a:t>Heimstaden</a:t>
            </a:r>
            <a:r>
              <a:rPr lang="da-DK" dirty="0"/>
              <a:t> NPM A/S</a:t>
            </a:r>
          </a:p>
        </p:txBody>
      </p:sp>
      <p:pic>
        <p:nvPicPr>
          <p:cNvPr id="5" name="Billede 4">
            <a:extLst>
              <a:ext uri="{FF2B5EF4-FFF2-40B4-BE49-F238E27FC236}">
                <a16:creationId xmlns:a16="http://schemas.microsoft.com/office/drawing/2014/main" id="{B2C53C28-9739-4BD9-A259-38921F4750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49" y="644208"/>
            <a:ext cx="2767677" cy="56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932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7222B4-C8FA-4B6D-8D8A-F57D51B32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da-DK" dirty="0"/>
              <a:t>Vi yder skattefri kørselsgodtgørelse efter statens satser for erhvervsmæssig kørsel i egen bil</a:t>
            </a:r>
          </a:p>
        </p:txBody>
      </p:sp>
      <p:sp>
        <p:nvSpPr>
          <p:cNvPr id="5" name="Sky 4">
            <a:extLst>
              <a:ext uri="{FF2B5EF4-FFF2-40B4-BE49-F238E27FC236}">
                <a16:creationId xmlns:a16="http://schemas.microsoft.com/office/drawing/2014/main" id="{22E4065D-645C-462C-9704-580F3BDED7E8}"/>
              </a:ext>
            </a:extLst>
          </p:cNvPr>
          <p:cNvSpPr/>
          <p:nvPr/>
        </p:nvSpPr>
        <p:spPr>
          <a:xfrm>
            <a:off x="8747760" y="1690688"/>
            <a:ext cx="45719" cy="45719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" name="Sky 5">
            <a:extLst>
              <a:ext uri="{FF2B5EF4-FFF2-40B4-BE49-F238E27FC236}">
                <a16:creationId xmlns:a16="http://schemas.microsoft.com/office/drawing/2014/main" id="{1B1624B4-2BEA-4D48-B848-60073EB8571A}"/>
              </a:ext>
            </a:extLst>
          </p:cNvPr>
          <p:cNvSpPr/>
          <p:nvPr/>
        </p:nvSpPr>
        <p:spPr>
          <a:xfrm>
            <a:off x="7172959" y="2143759"/>
            <a:ext cx="4236721" cy="2865121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>
                <a:solidFill>
                  <a:schemeClr val="tx1"/>
                </a:solidFill>
              </a:rPr>
              <a:t>Fri bil = ingen kørselsgodtgørelse</a:t>
            </a:r>
          </a:p>
        </p:txBody>
      </p:sp>
      <p:pic>
        <p:nvPicPr>
          <p:cNvPr id="3" name="Billede 2">
            <a:extLst>
              <a:ext uri="{FF2B5EF4-FFF2-40B4-BE49-F238E27FC236}">
                <a16:creationId xmlns:a16="http://schemas.microsoft.com/office/drawing/2014/main" id="{C2C77B85-1FEE-4ADB-8F9D-99705EE6F1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320" y="2574925"/>
            <a:ext cx="5739549" cy="1969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064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B71725-A8C5-4E05-B33F-BB233E90B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Hvad er erhvervsmæssig kørsel?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21B9BDEC-1602-465E-9035-1513A5F1F8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Kørsel mellem arbejdspladser i egen bil.</a:t>
            </a:r>
          </a:p>
          <a:p>
            <a:r>
              <a:rPr lang="da-DK" dirty="0"/>
              <a:t>Kørsel i forbindelse med arbejde i egen bil.</a:t>
            </a:r>
          </a:p>
        </p:txBody>
      </p:sp>
    </p:spTree>
    <p:extLst>
      <p:ext uri="{BB962C8B-B14F-4D97-AF65-F5344CB8AC3E}">
        <p14:creationId xmlns:p14="http://schemas.microsoft.com/office/powerpoint/2010/main" val="159405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B71725-A8C5-4E05-B33F-BB233E90B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De kørte kilometer?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21B9BDEC-1602-465E-9035-1513A5F1F8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Når vi opgør antal kørte kilometer som vi udbetaler skattefrie godtgørelser for, fratrækkes antal kilometer, som du har i forbindelse med din almindelige transport til og fra arbejde.</a:t>
            </a:r>
          </a:p>
          <a:p>
            <a:pPr marL="0" indent="0">
              <a:buNone/>
            </a:pPr>
            <a:br>
              <a:rPr lang="da-DK" dirty="0"/>
            </a:br>
            <a:r>
              <a:rPr lang="da-DK" dirty="0"/>
              <a:t>Eksempel:</a:t>
            </a:r>
          </a:p>
          <a:p>
            <a:pPr marL="0" indent="0">
              <a:buNone/>
            </a:pPr>
            <a:r>
              <a:rPr lang="da-DK" i="1" dirty="0"/>
              <a:t>X bor på Teglholmen og har 7 km til kontoret. X skal til Lyngby i erhvervsøjemed, og kører direkte hjem efter endt arbejde i Lyngby. Afstand mellem bopæl (Teglholmen) og slutdestination er 30 km. Samlet set kører X 60 kilometer.</a:t>
            </a:r>
          </a:p>
          <a:p>
            <a:pPr marL="0" indent="0">
              <a:buNone/>
            </a:pPr>
            <a:r>
              <a:rPr lang="da-DK" i="1" dirty="0"/>
              <a:t>Der udbetales kørselsgodtgørelse for 60 – 14, svarende til 46 kilometer.</a:t>
            </a:r>
          </a:p>
        </p:txBody>
      </p:sp>
    </p:spTree>
    <p:extLst>
      <p:ext uri="{BB962C8B-B14F-4D97-AF65-F5344CB8AC3E}">
        <p14:creationId xmlns:p14="http://schemas.microsoft.com/office/powerpoint/2010/main" val="794583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175AF7-2582-4CAD-9636-16C70F439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Krav til dokumentation	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16803BAC-D744-46ED-8563-B68CE561F4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Skat kan ved kontrol gøre udbetalingen skattepligtig hvis vi ikke anfører følgende på bilaget for udbetaling:</a:t>
            </a:r>
          </a:p>
          <a:p>
            <a:pPr lvl="1"/>
            <a:r>
              <a:rPr lang="da-DK" dirty="0"/>
              <a:t>Navn</a:t>
            </a:r>
          </a:p>
          <a:p>
            <a:pPr lvl="1"/>
            <a:r>
              <a:rPr lang="da-DK" dirty="0"/>
              <a:t>Startdestination</a:t>
            </a:r>
          </a:p>
          <a:p>
            <a:pPr lvl="1"/>
            <a:r>
              <a:rPr lang="da-DK" dirty="0"/>
              <a:t>Slutdestination</a:t>
            </a:r>
          </a:p>
          <a:p>
            <a:pPr lvl="1"/>
            <a:r>
              <a:rPr lang="da-DK" dirty="0"/>
              <a:t>Formål med kørsel</a:t>
            </a:r>
          </a:p>
          <a:p>
            <a:pPr lvl="1"/>
            <a:r>
              <a:rPr lang="da-DK" dirty="0"/>
              <a:t>Nummerplade</a:t>
            </a:r>
          </a:p>
          <a:p>
            <a:pPr lvl="1"/>
            <a:r>
              <a:rPr lang="da-DK" dirty="0"/>
              <a:t>Godkendelse (nærmeste leder godkender)</a:t>
            </a:r>
          </a:p>
          <a:p>
            <a:pPr lvl="1"/>
            <a:endParaRPr lang="da-DK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892784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117</Words>
  <Application>Microsoft Office PowerPoint</Application>
  <PresentationFormat>Widescreen</PresentationFormat>
  <Paragraphs>20</Paragraphs>
  <Slides>5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Office-tema</vt:lpstr>
      <vt:lpstr>Politik for udbetaling af kørselsgodtgørelse</vt:lpstr>
      <vt:lpstr>Vi yder skattefri kørselsgodtgørelse efter statens satser for erhvervsmæssig kørsel i egen bil</vt:lpstr>
      <vt:lpstr>Hvad er erhvervsmæssig kørsel?</vt:lpstr>
      <vt:lpstr>De kørte kilometer?</vt:lpstr>
      <vt:lpstr>Krav til dokumentation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Politik for udbetaling af kørselsgodtgørelse</dc:title>
  <dc:creator>Kristian Bo Lorentzen</dc:creator>
  <cp:lastModifiedBy>Kristian Bo Lorentzen</cp:lastModifiedBy>
  <cp:revision>9</cp:revision>
  <cp:lastPrinted>2018-06-29T06:55:24Z</cp:lastPrinted>
  <dcterms:created xsi:type="dcterms:W3CDTF">2018-06-28T20:00:09Z</dcterms:created>
  <dcterms:modified xsi:type="dcterms:W3CDTF">2019-02-25T11:22:46Z</dcterms:modified>
</cp:coreProperties>
</file>